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6738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7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19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7016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635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2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5980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3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2349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999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D39067C-F019-4904-97FF-A1A69FE3EB55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452F345-AEFB-4181-A82B-7034CBB45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29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template/bare" TargetMode="External"/><Relationship Id="rId2" Type="http://schemas.openxmlformats.org/officeDocument/2006/relationships/hyperlink" Target="https://startbootstrap.com/theme/grayscal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nowscapes.github.io/KSGameCanvas/" TargetMode="External"/><Relationship Id="rId2" Type="http://schemas.openxmlformats.org/officeDocument/2006/relationships/hyperlink" Target="https://github.com/SnowScapes/KSGameCanva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7B49A-CCDF-EB84-2B1A-F1916D5F8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Game Programming</a:t>
            </a:r>
            <a:br>
              <a:rPr lang="en-US" altLang="ko-KR" dirty="0"/>
            </a:br>
            <a:r>
              <a:rPr lang="en-US" altLang="ko-KR" sz="4000" dirty="0"/>
              <a:t>Canvas Game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A70610-6131-CEF5-10E2-62614EBCF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2018775073</a:t>
            </a:r>
          </a:p>
          <a:p>
            <a:r>
              <a:rPr lang="ko-KR" altLang="en-US" dirty="0"/>
              <a:t>이시원</a:t>
            </a:r>
          </a:p>
        </p:txBody>
      </p:sp>
    </p:spTree>
    <p:extLst>
      <p:ext uri="{BB962C8B-B14F-4D97-AF65-F5344CB8AC3E}">
        <p14:creationId xmlns:p14="http://schemas.microsoft.com/office/powerpoint/2010/main" val="1300817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838200" y="1690688"/>
            <a:ext cx="156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Score </a:t>
            </a:r>
            <a:r>
              <a:rPr lang="ko-KR" altLang="en-US" dirty="0"/>
              <a:t>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E7C-97D9-76ED-C14C-B56B5C72D99C}"/>
              </a:ext>
            </a:extLst>
          </p:cNvPr>
          <p:cNvSpPr txBox="1"/>
          <p:nvPr/>
        </p:nvSpPr>
        <p:spPr>
          <a:xfrm>
            <a:off x="914400" y="2575420"/>
            <a:ext cx="6896440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명중했을 경우 타겟의 넓이에 따라 점수 부여</a:t>
            </a:r>
            <a:endParaRPr lang="en-US" altLang="ko-KR" b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//</a:t>
            </a:r>
            <a:r>
              <a:rPr lang="ko-KR" altLang="en-US" dirty="0">
                <a:solidFill>
                  <a:schemeClr val="accent6"/>
                </a:solidFill>
              </a:rPr>
              <a:t>명중하지 못했을 경우 초기화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6931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838200" y="1095069"/>
            <a:ext cx="271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Target </a:t>
            </a:r>
            <a:r>
              <a:rPr lang="ko-KR" altLang="en-US" dirty="0"/>
              <a:t>명중 코드 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E7C-97D9-76ED-C14C-B56B5C72D99C}"/>
              </a:ext>
            </a:extLst>
          </p:cNvPr>
          <p:cNvSpPr txBox="1"/>
          <p:nvPr/>
        </p:nvSpPr>
        <p:spPr>
          <a:xfrm>
            <a:off x="914400" y="1702964"/>
            <a:ext cx="8289449" cy="3416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isHitted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isHitted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isFired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cancelAnimationFrame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B6E42-F51C-B98F-E442-633B5F7BD8C8}"/>
              </a:ext>
            </a:extLst>
          </p:cNvPr>
          <p:cNvSpPr txBox="1"/>
          <p:nvPr/>
        </p:nvSpPr>
        <p:spPr>
          <a:xfrm>
            <a:off x="838200" y="5299070"/>
            <a:ext cx="5573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타겟에 명중했을 경우 </a:t>
            </a:r>
            <a:r>
              <a:rPr lang="en-US" altLang="ko-KR" dirty="0"/>
              <a:t>score</a:t>
            </a:r>
            <a:r>
              <a:rPr lang="ko-KR" altLang="en-US" dirty="0"/>
              <a:t>에 점수를 더하고</a:t>
            </a:r>
            <a:endParaRPr lang="en-US" altLang="ko-KR" dirty="0"/>
          </a:p>
          <a:p>
            <a:r>
              <a:rPr lang="ko-KR" altLang="en-US" dirty="0"/>
              <a:t>다음 타겟의 크기</a:t>
            </a:r>
            <a:r>
              <a:rPr lang="en-US" altLang="ko-KR" dirty="0"/>
              <a:t>, </a:t>
            </a:r>
            <a:r>
              <a:rPr lang="ko-KR" altLang="en-US" dirty="0"/>
              <a:t>위치를 랜덤으로 다시 변경해주고</a:t>
            </a:r>
            <a:endParaRPr lang="en-US" altLang="ko-KR" dirty="0"/>
          </a:p>
          <a:p>
            <a:r>
              <a:rPr lang="en-US" altLang="ko-KR" dirty="0"/>
              <a:t>Draw()</a:t>
            </a:r>
            <a:r>
              <a:rPr lang="ko-KR" altLang="en-US" dirty="0"/>
              <a:t>함수를 다시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43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838200" y="1078291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타겟을 못 맞추었을 경우 코드 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E7C-97D9-76ED-C14C-B56B5C72D99C}"/>
              </a:ext>
            </a:extLst>
          </p:cNvPr>
          <p:cNvSpPr txBox="1"/>
          <p:nvPr/>
        </p:nvSpPr>
        <p:spPr>
          <a:xfrm>
            <a:off x="914400" y="1535185"/>
            <a:ext cx="8289449" cy="39703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missileX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missileX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missileY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isFired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빗나갔습니다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최종 점수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isHitted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isFired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cancelAnimationFrame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B6E42-F51C-B98F-E442-633B5F7BD8C8}"/>
              </a:ext>
            </a:extLst>
          </p:cNvPr>
          <p:cNvSpPr txBox="1"/>
          <p:nvPr/>
        </p:nvSpPr>
        <p:spPr>
          <a:xfrm>
            <a:off x="914400" y="5593065"/>
            <a:ext cx="809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Score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점으로 초기화 시키고 타겟의 크기</a:t>
            </a:r>
            <a:r>
              <a:rPr lang="en-US" altLang="ko-KR" dirty="0"/>
              <a:t>,</a:t>
            </a:r>
            <a:r>
              <a:rPr lang="ko-KR" altLang="en-US" dirty="0"/>
              <a:t>위치를 재설정 후 </a:t>
            </a:r>
            <a:r>
              <a:rPr lang="en-US" altLang="ko-KR" dirty="0"/>
              <a:t>draw() </a:t>
            </a:r>
            <a:r>
              <a:rPr lang="ko-KR" altLang="en-US" dirty="0"/>
              <a:t>재실행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F1A852-559B-C84E-14A0-B3800AE7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15" y="2584081"/>
            <a:ext cx="3885369" cy="10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838200" y="169068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게이지바 반복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E7C-97D9-76ED-C14C-B56B5C72D99C}"/>
              </a:ext>
            </a:extLst>
          </p:cNvPr>
          <p:cNvSpPr txBox="1"/>
          <p:nvPr/>
        </p:nvSpPr>
        <p:spPr>
          <a:xfrm>
            <a:off x="914400" y="2147582"/>
            <a:ext cx="3857146" cy="20313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isCharging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isFired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gaugeDIF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drawGausing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B6E42-F51C-B98F-E442-633B5F7BD8C8}"/>
              </a:ext>
            </a:extLst>
          </p:cNvPr>
          <p:cNvSpPr txBox="1"/>
          <p:nvPr/>
        </p:nvSpPr>
        <p:spPr>
          <a:xfrm>
            <a:off x="804167" y="4728134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게이지가 끝까지 찼을 경우 다시 초기화 시켜준다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화면 녹화 7">
            <a:hlinkClick r:id="" action="ppaction://media"/>
            <a:extLst>
              <a:ext uri="{FF2B5EF4-FFF2-40B4-BE49-F238E27FC236}">
                <a16:creationId xmlns:a16="http://schemas.microsoft.com/office/drawing/2014/main" id="{D3DD5AED-79FD-7554-40A3-6A844EB215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4531" y="1864868"/>
            <a:ext cx="33718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914400" y="1598355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쿠키 저장</a:t>
            </a:r>
            <a:r>
              <a:rPr lang="en-US" altLang="ko-KR" dirty="0"/>
              <a:t>, </a:t>
            </a:r>
            <a:r>
              <a:rPr lang="ko-KR" altLang="en-US" dirty="0"/>
              <a:t>불러오는 스크립트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E7C-97D9-76ED-C14C-B56B5C72D99C}"/>
              </a:ext>
            </a:extLst>
          </p:cNvPr>
          <p:cNvSpPr txBox="1"/>
          <p:nvPr/>
        </p:nvSpPr>
        <p:spPr>
          <a:xfrm>
            <a:off x="914400" y="2055249"/>
            <a:ext cx="10822193" cy="25853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'='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';expires='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toUTCString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';path=/'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'(^|;) ?'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'=([^;]*)(;|$)'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B6E42-F51C-B98F-E442-633B5F7BD8C8}"/>
              </a:ext>
            </a:extLst>
          </p:cNvPr>
          <p:cNvSpPr txBox="1"/>
          <p:nvPr/>
        </p:nvSpPr>
        <p:spPr>
          <a:xfrm>
            <a:off x="838200" y="4820467"/>
            <a:ext cx="7444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 쿠키를 저장하고</a:t>
            </a:r>
            <a:r>
              <a:rPr lang="en-US" altLang="ko-KR" dirty="0"/>
              <a:t>, </a:t>
            </a:r>
            <a:r>
              <a:rPr lang="ko-KR" altLang="en-US" dirty="0" err="1"/>
              <a:t>로드하는</a:t>
            </a:r>
            <a:r>
              <a:rPr lang="ko-KR" altLang="en-US" dirty="0"/>
              <a:t> 코드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쿠키 </a:t>
            </a:r>
            <a:r>
              <a:rPr lang="en-US" altLang="ko-KR" sz="1200" dirty="0"/>
              <a:t>: </a:t>
            </a:r>
            <a:r>
              <a:rPr lang="ko-KR" altLang="en-US" sz="1200" dirty="0"/>
              <a:t>서버 대신에 브라우저에 정보를 저장하고 그 정보를 서버에 보내 사용자를 식별할 수 있도록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922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914400" y="1598355"/>
            <a:ext cx="1025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Confirm</a:t>
            </a:r>
            <a:r>
              <a:rPr lang="ko-KR" altLang="en-US" dirty="0"/>
              <a:t>을 통해 </a:t>
            </a:r>
            <a:r>
              <a:rPr lang="en-US" altLang="ko-KR" dirty="0"/>
              <a:t>true</a:t>
            </a:r>
            <a:r>
              <a:rPr lang="ko-KR" altLang="en-US" dirty="0"/>
              <a:t>를 </a:t>
            </a:r>
            <a:r>
              <a:rPr lang="ko-KR" altLang="en-US" dirty="0" err="1"/>
              <a:t>리턴받으면</a:t>
            </a:r>
            <a:r>
              <a:rPr lang="ko-KR" altLang="en-US" dirty="0"/>
              <a:t> </a:t>
            </a:r>
            <a:r>
              <a:rPr lang="en-US" altLang="ko-KR" dirty="0"/>
              <a:t>cookie.js </a:t>
            </a:r>
            <a:r>
              <a:rPr lang="ko-KR" altLang="en-US" dirty="0"/>
              <a:t>파일을 </a:t>
            </a:r>
            <a:r>
              <a:rPr lang="ko-KR" altLang="en-US" dirty="0" err="1"/>
              <a:t>로드하여</a:t>
            </a:r>
            <a:r>
              <a:rPr lang="ko-KR" altLang="en-US" dirty="0"/>
              <a:t> 안에 있는 쿠키 저장 함수를 실행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E7C-97D9-76ED-C14C-B56B5C72D99C}"/>
              </a:ext>
            </a:extLst>
          </p:cNvPr>
          <p:cNvSpPr txBox="1"/>
          <p:nvPr/>
        </p:nvSpPr>
        <p:spPr>
          <a:xfrm>
            <a:off x="914400" y="2168121"/>
            <a:ext cx="6769802" cy="14773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기록을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저장하시겠습니까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"&lt;script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='cookie.js'&gt;&lt;/script&gt;"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'score'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C3555-2D43-85D5-C9FF-03E1E9CBF545}"/>
              </a:ext>
            </a:extLst>
          </p:cNvPr>
          <p:cNvSpPr txBox="1"/>
          <p:nvPr/>
        </p:nvSpPr>
        <p:spPr>
          <a:xfrm>
            <a:off x="1015068" y="3951215"/>
            <a:ext cx="727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쿠키를 저장하고</a:t>
            </a:r>
            <a:r>
              <a:rPr lang="en-US" altLang="ko-KR" dirty="0"/>
              <a:t> </a:t>
            </a:r>
            <a:r>
              <a:rPr lang="ko-KR" altLang="en-US" dirty="0"/>
              <a:t>게임을 다시 시작하기 위해 </a:t>
            </a:r>
            <a:r>
              <a:rPr lang="en-US" altLang="ko-KR" dirty="0" err="1"/>
              <a:t>location.reload</a:t>
            </a:r>
            <a:r>
              <a:rPr lang="en-US" altLang="ko-KR" dirty="0"/>
              <a:t>()</a:t>
            </a:r>
            <a:r>
              <a:rPr lang="ko-KR" altLang="en-US" dirty="0"/>
              <a:t>를 써서</a:t>
            </a:r>
            <a:endParaRPr lang="en-US" altLang="ko-KR" dirty="0"/>
          </a:p>
          <a:p>
            <a:r>
              <a:rPr lang="ko-KR" altLang="en-US" dirty="0"/>
              <a:t>페이지를 </a:t>
            </a:r>
            <a:r>
              <a:rPr lang="ko-KR" altLang="en-US" dirty="0" err="1"/>
              <a:t>새로고침하여</a:t>
            </a:r>
            <a:r>
              <a:rPr lang="ko-KR" altLang="en-US" dirty="0"/>
              <a:t> 처음부터 시작할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9F7138-DC7B-44B5-E07C-0DFB6168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838" y="2770777"/>
            <a:ext cx="4210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2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914400" y="1598355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이전에 저장한 게임의 기록 조회 버튼 추가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E7C-97D9-76ED-C14C-B56B5C72D99C}"/>
              </a:ext>
            </a:extLst>
          </p:cNvPr>
          <p:cNvSpPr txBox="1"/>
          <p:nvPr/>
        </p:nvSpPr>
        <p:spPr>
          <a:xfrm>
            <a:off x="838200" y="2116362"/>
            <a:ext cx="10315644" cy="28623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/cookie.js"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"button1_click();"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"width:150px;height:50px"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이전 기록 확인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button1_click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getCookie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'score'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C3555-2D43-85D5-C9FF-03E1E9CBF545}"/>
              </a:ext>
            </a:extLst>
          </p:cNvPr>
          <p:cNvSpPr txBox="1"/>
          <p:nvPr/>
        </p:nvSpPr>
        <p:spPr>
          <a:xfrm>
            <a:off x="838200" y="5259645"/>
            <a:ext cx="10231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페이지에 버튼을 추가하고 </a:t>
            </a:r>
            <a:r>
              <a:rPr lang="en-US" altLang="ko-KR" dirty="0"/>
              <a:t>onclick </a:t>
            </a:r>
            <a:r>
              <a:rPr lang="ko-KR" altLang="en-US" dirty="0"/>
              <a:t>이벤트에 </a:t>
            </a:r>
            <a:r>
              <a:rPr lang="en-US" altLang="ko-KR" dirty="0"/>
              <a:t>cookie.js</a:t>
            </a:r>
            <a:r>
              <a:rPr lang="ko-KR" altLang="en-US" dirty="0"/>
              <a:t>를 가져온다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저장된 쿠키를 불러오는 </a:t>
            </a:r>
            <a:r>
              <a:rPr lang="en-US" altLang="ko-KR" dirty="0" err="1"/>
              <a:t>getCookie</a:t>
            </a:r>
            <a:r>
              <a:rPr lang="ko-KR" altLang="en-US" dirty="0"/>
              <a:t>를 실행하여 기록을 불러와 </a:t>
            </a:r>
            <a:r>
              <a:rPr lang="en-US" altLang="ko-KR" dirty="0"/>
              <a:t>alert</a:t>
            </a:r>
            <a:r>
              <a:rPr lang="ko-KR" altLang="en-US" dirty="0"/>
              <a:t>를 통해 이전 점수를 알려준다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5A08B8-3DED-002A-4372-B5BE02F0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900" y="3429000"/>
            <a:ext cx="4152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0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914400" y="1598355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방향키</a:t>
            </a:r>
            <a:r>
              <a:rPr lang="en-US" altLang="ko-KR" dirty="0"/>
              <a:t>, </a:t>
            </a:r>
            <a:r>
              <a:rPr lang="ko-KR" altLang="en-US" dirty="0"/>
              <a:t>스페이스바 스크롤 조작 금지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E7C-97D9-76ED-C14C-B56B5C72D99C}"/>
              </a:ext>
            </a:extLst>
          </p:cNvPr>
          <p:cNvSpPr txBox="1"/>
          <p:nvPr/>
        </p:nvSpPr>
        <p:spPr>
          <a:xfrm>
            <a:off x="838200" y="2116362"/>
            <a:ext cx="6516528" cy="17543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keydown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space and arrow keys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keyCode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&gt; 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C3555-2D43-85D5-C9FF-03E1E9CBF545}"/>
              </a:ext>
            </a:extLst>
          </p:cNvPr>
          <p:cNvSpPr txBox="1"/>
          <p:nvPr/>
        </p:nvSpPr>
        <p:spPr>
          <a:xfrm>
            <a:off x="838200" y="4187053"/>
            <a:ext cx="710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Window.addeventlistener</a:t>
            </a:r>
            <a:r>
              <a:rPr lang="ko-KR" altLang="en-US" dirty="0"/>
              <a:t>을 이용해 방향키</a:t>
            </a:r>
            <a:r>
              <a:rPr lang="en-US" altLang="ko-KR" dirty="0"/>
              <a:t>, </a:t>
            </a:r>
            <a:r>
              <a:rPr lang="ko-KR" altLang="en-US" dirty="0"/>
              <a:t>스페이스바를 </a:t>
            </a:r>
            <a:r>
              <a:rPr lang="ko-KR" altLang="en-US" dirty="0" err="1"/>
              <a:t>눌렀을때</a:t>
            </a:r>
            <a:endParaRPr lang="en-US" altLang="ko-KR" dirty="0"/>
          </a:p>
          <a:p>
            <a:r>
              <a:rPr lang="ko-KR" altLang="en-US" dirty="0"/>
              <a:t>페이지의 스크롤이 움직여지는 것을 막는다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95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914400" y="1598355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 err="1"/>
              <a:t>인트로</a:t>
            </a:r>
            <a:r>
              <a:rPr lang="ko-KR" altLang="en-US" dirty="0"/>
              <a:t> 페이지 추가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4EC2A-1E54-F7E7-E929-D1A62D74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4" y="2116228"/>
            <a:ext cx="6684876" cy="4044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4337D4-5DC4-66DF-EF59-E36E1DB1D713}"/>
              </a:ext>
            </a:extLst>
          </p:cNvPr>
          <p:cNvSpPr txBox="1"/>
          <p:nvPr/>
        </p:nvSpPr>
        <p:spPr>
          <a:xfrm>
            <a:off x="8053431" y="3421152"/>
            <a:ext cx="3439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BootStrap</a:t>
            </a:r>
            <a:r>
              <a:rPr lang="en-US" altLang="ko-KR" dirty="0"/>
              <a:t> </a:t>
            </a:r>
            <a:r>
              <a:rPr lang="ko-KR" altLang="en-US" dirty="0"/>
              <a:t>템플릿을 받아 수정하여 게임을 시작하기 전 </a:t>
            </a:r>
            <a:r>
              <a:rPr lang="ko-KR" altLang="en-US" dirty="0" err="1"/>
              <a:t>인트로</a:t>
            </a:r>
            <a:r>
              <a:rPr lang="ko-KR" altLang="en-US" dirty="0"/>
              <a:t> 페이지 추가</a:t>
            </a:r>
          </a:p>
        </p:txBody>
      </p:sp>
    </p:spTree>
    <p:extLst>
      <p:ext uri="{BB962C8B-B14F-4D97-AF65-F5344CB8AC3E}">
        <p14:creationId xmlns:p14="http://schemas.microsoft.com/office/powerpoint/2010/main" val="654182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914400" y="1598355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게임 페이지 요소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337D4-5DC4-66DF-EF59-E36E1DB1D713}"/>
              </a:ext>
            </a:extLst>
          </p:cNvPr>
          <p:cNvSpPr txBox="1"/>
          <p:nvPr/>
        </p:nvSpPr>
        <p:spPr>
          <a:xfrm>
            <a:off x="8053431" y="3421152"/>
            <a:ext cx="3439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BootStrap</a:t>
            </a:r>
            <a:r>
              <a:rPr lang="en-US" altLang="ko-KR" dirty="0"/>
              <a:t> </a:t>
            </a:r>
            <a:r>
              <a:rPr lang="ko-KR" altLang="en-US" dirty="0"/>
              <a:t>템플릿을 받아 수정하여 게임 페이지에 요소를 조금 추가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기록을 볼 수 있는 버튼 추가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CB5BDA-EC19-78A4-79A2-CBB48A46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46" y="2350957"/>
            <a:ext cx="6504265" cy="354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8E6E7DA3-2247-13AC-780E-39E9AE645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7656" y="815479"/>
            <a:ext cx="9262158" cy="5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3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화면 녹화 8">
            <a:hlinkClick r:id="" action="ppaction://media"/>
            <a:extLst>
              <a:ext uri="{FF2B5EF4-FFF2-40B4-BE49-F238E27FC236}">
                <a16:creationId xmlns:a16="http://schemas.microsoft.com/office/drawing/2014/main" id="{AF6DA122-F0E1-6FAA-3F55-A6923E286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014" y="1068285"/>
            <a:ext cx="9409651" cy="50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참조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838200" y="1506022"/>
            <a:ext cx="453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https://codingbroker.tistory.com/76 (</a:t>
            </a:r>
            <a:r>
              <a:rPr lang="ko-KR" altLang="en-US" dirty="0"/>
              <a:t>원본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55087-EE98-3F9D-0C3C-726F6868E404}"/>
              </a:ext>
            </a:extLst>
          </p:cNvPr>
          <p:cNvSpPr txBox="1"/>
          <p:nvPr/>
        </p:nvSpPr>
        <p:spPr>
          <a:xfrm>
            <a:off x="838200" y="2172749"/>
            <a:ext cx="103893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https://kor.pngtree.com/ (</a:t>
            </a:r>
            <a:r>
              <a:rPr lang="ko-KR" altLang="en-US" dirty="0"/>
              <a:t>배경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https://thereclub.tistory.com/59 (</a:t>
            </a:r>
            <a:r>
              <a:rPr lang="ko-KR" altLang="en-US" dirty="0"/>
              <a:t>쿠키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https://lifere.tistory.com/entry/HTML-canvas-</a:t>
            </a:r>
            <a:r>
              <a:rPr lang="ko-KR" altLang="en-US" dirty="0"/>
              <a:t>태그</a:t>
            </a:r>
            <a:r>
              <a:rPr lang="en-US" altLang="ko-KR" dirty="0"/>
              <a:t>-</a:t>
            </a:r>
            <a:r>
              <a:rPr lang="en-US" altLang="ko-KR" dirty="0" err="1"/>
              <a:t>Javascript</a:t>
            </a:r>
            <a:r>
              <a:rPr lang="ko-KR" altLang="en-US" dirty="0"/>
              <a:t>로</a:t>
            </a:r>
            <a:r>
              <a:rPr lang="en-US" altLang="ko-KR" dirty="0"/>
              <a:t>-</a:t>
            </a:r>
            <a:r>
              <a:rPr lang="ko-KR" altLang="en-US" dirty="0"/>
              <a:t>제어하기</a:t>
            </a:r>
            <a:r>
              <a:rPr lang="en-US" altLang="ko-KR" dirty="0"/>
              <a:t>-</a:t>
            </a:r>
            <a:r>
              <a:rPr lang="ko-KR" altLang="en-US" dirty="0"/>
              <a:t>게임</a:t>
            </a:r>
            <a:r>
              <a:rPr lang="en-US" altLang="ko-KR" dirty="0"/>
              <a:t>-</a:t>
            </a:r>
            <a:r>
              <a:rPr lang="ko-KR" altLang="en-US" dirty="0"/>
              <a:t>만들기 </a:t>
            </a:r>
            <a:r>
              <a:rPr lang="en-US" altLang="ko-KR" dirty="0"/>
              <a:t>(</a:t>
            </a:r>
            <a:r>
              <a:rPr lang="ko-KR" altLang="en-US" dirty="0"/>
              <a:t>프레임향상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https://coding-plant.tistory.com/110 (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안에서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2"/>
              </a:rPr>
              <a:t>https://startbootstrap.com/theme/grayscale</a:t>
            </a:r>
            <a:r>
              <a:rPr lang="en-US" altLang="ko-KR" dirty="0"/>
              <a:t> (</a:t>
            </a:r>
            <a:r>
              <a:rPr lang="ko-KR" altLang="en-US" dirty="0"/>
              <a:t>부트스트랩 템플릿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https://startbootstrap.com/template/bare</a:t>
            </a:r>
            <a:r>
              <a:rPr lang="en-US" altLang="ko-KR" dirty="0"/>
              <a:t> (</a:t>
            </a:r>
            <a:r>
              <a:rPr lang="ko-KR" altLang="en-US" dirty="0"/>
              <a:t>부트스트랩 템플릿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https://amagrammer91.tistory.com/4 (</a:t>
            </a:r>
            <a:r>
              <a:rPr lang="ko-KR" altLang="en-US" dirty="0" err="1"/>
              <a:t>스크롤막기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13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55087-EE98-3F9D-0C3C-726F6868E404}"/>
              </a:ext>
            </a:extLst>
          </p:cNvPr>
          <p:cNvSpPr txBox="1"/>
          <p:nvPr/>
        </p:nvSpPr>
        <p:spPr>
          <a:xfrm>
            <a:off x="838200" y="2172749"/>
            <a:ext cx="45616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페이지</a:t>
            </a:r>
            <a:endParaRPr lang="en-US" altLang="ko-KR" dirty="0"/>
          </a:p>
          <a:p>
            <a:r>
              <a:rPr lang="en-US" altLang="ko-KR" dirty="0" err="1">
                <a:hlinkClick r:id="rId2"/>
              </a:rPr>
              <a:t>SnowScapes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KSGameCanvas</a:t>
            </a:r>
            <a:r>
              <a:rPr lang="en-US" altLang="ko-KR" dirty="0">
                <a:hlinkClick r:id="rId2"/>
              </a:rPr>
              <a:t> (github.com)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Github.io </a:t>
            </a:r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Fortress Minigame (snowscapes.github.io)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48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게임 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A21809-7558-88E4-B79D-5F6F0D4B5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725445" cy="2839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05CA82-8AE9-E212-6FBE-C5C269C391DD}"/>
              </a:ext>
            </a:extLst>
          </p:cNvPr>
          <p:cNvSpPr txBox="1"/>
          <p:nvPr/>
        </p:nvSpPr>
        <p:spPr>
          <a:xfrm>
            <a:off x="5863905" y="2474752"/>
            <a:ext cx="532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탱크 그리기</a:t>
            </a:r>
            <a:endParaRPr lang="en-US" altLang="ko-KR" dirty="0"/>
          </a:p>
          <a:p>
            <a:r>
              <a:rPr lang="en-US" altLang="ko-KR" dirty="0"/>
              <a:t>Canvas</a:t>
            </a:r>
            <a:r>
              <a:rPr lang="ko-KR" altLang="en-US" dirty="0"/>
              <a:t>에 직접 지정한 크기에 맞게 그림을 그린다</a:t>
            </a:r>
          </a:p>
        </p:txBody>
      </p:sp>
    </p:spTree>
    <p:extLst>
      <p:ext uri="{BB962C8B-B14F-4D97-AF65-F5344CB8AC3E}">
        <p14:creationId xmlns:p14="http://schemas.microsoft.com/office/powerpoint/2010/main" val="380005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게임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B22794-BB2B-710B-D365-F13AF93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48" y="2638644"/>
            <a:ext cx="4133850" cy="647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D827A5-F212-9D18-F568-24C3A18D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48" y="2009994"/>
            <a:ext cx="4943475" cy="628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8BA07F-3902-A23A-6FB7-57AE077FFD2E}"/>
              </a:ext>
            </a:extLst>
          </p:cNvPr>
          <p:cNvSpPr txBox="1"/>
          <p:nvPr/>
        </p:nvSpPr>
        <p:spPr>
          <a:xfrm>
            <a:off x="838200" y="3833769"/>
            <a:ext cx="725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랜덤 함수를 통해 타겟의 크기와 위치 랜덤 설정</a:t>
            </a:r>
            <a:endParaRPr lang="en-US" altLang="ko-KR" dirty="0"/>
          </a:p>
          <a:p>
            <a:r>
              <a:rPr lang="en-US" altLang="ko-KR" dirty="0" err="1"/>
              <a:t>fillRect</a:t>
            </a:r>
            <a:r>
              <a:rPr lang="ko-KR" altLang="en-US" dirty="0"/>
              <a:t>를 사용해 설정된 값에 따라 타겟을 사각형 모양으로 그림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5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게임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ED31EF-8543-E349-38F1-657DE24A9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59" y="1690688"/>
            <a:ext cx="4410075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3CA0B-0EB5-6E05-5021-C1BF32B19F78}"/>
              </a:ext>
            </a:extLst>
          </p:cNvPr>
          <p:cNvSpPr txBox="1"/>
          <p:nvPr/>
        </p:nvSpPr>
        <p:spPr>
          <a:xfrm>
            <a:off x="838200" y="2999473"/>
            <a:ext cx="612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drawTank</a:t>
            </a:r>
            <a:r>
              <a:rPr lang="ko-KR" altLang="en-US" dirty="0"/>
              <a:t>에서 그려진 캐논의 끝에 원 모양의 포탄 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4595D7-6518-3F37-F239-E1B9199E4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59" y="3757524"/>
            <a:ext cx="2733675" cy="187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95ACA3-C35F-3EA8-5B75-DFDE53A4E514}"/>
              </a:ext>
            </a:extLst>
          </p:cNvPr>
          <p:cNvSpPr txBox="1"/>
          <p:nvPr/>
        </p:nvSpPr>
        <p:spPr>
          <a:xfrm>
            <a:off x="3898942" y="4622334"/>
            <a:ext cx="652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포탄을 발사하는 힘을 결정하는 게이지를 보여주는 원 그리기</a:t>
            </a:r>
          </a:p>
        </p:txBody>
      </p:sp>
    </p:spTree>
    <p:extLst>
      <p:ext uri="{BB962C8B-B14F-4D97-AF65-F5344CB8AC3E}">
        <p14:creationId xmlns:p14="http://schemas.microsoft.com/office/powerpoint/2010/main" val="7376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게임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398720-79F1-1F42-5FE2-5124F2AE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42" y="1654175"/>
            <a:ext cx="4895850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7F397-F5F9-91BE-F1C0-86A0666F32E7}"/>
              </a:ext>
            </a:extLst>
          </p:cNvPr>
          <p:cNvSpPr txBox="1"/>
          <p:nvPr/>
        </p:nvSpPr>
        <p:spPr>
          <a:xfrm>
            <a:off x="6282710" y="1705088"/>
            <a:ext cx="387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 까지 나온 </a:t>
            </a:r>
            <a:r>
              <a:rPr lang="en-US" altLang="ko-KR" dirty="0"/>
              <a:t>draw </a:t>
            </a:r>
            <a:r>
              <a:rPr lang="ko-KR" altLang="en-US" dirty="0"/>
              <a:t>관련 코드들을</a:t>
            </a:r>
            <a:endParaRPr lang="en-US" altLang="ko-KR" dirty="0"/>
          </a:p>
          <a:p>
            <a:r>
              <a:rPr lang="ko-KR" altLang="en-US" dirty="0"/>
              <a:t>실행시키는 </a:t>
            </a:r>
            <a:r>
              <a:rPr lang="en-US" altLang="ko-KR" dirty="0"/>
              <a:t>draw </a:t>
            </a:r>
            <a:r>
              <a:rPr lang="ko-KR" altLang="en-US" dirty="0"/>
              <a:t>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2A2A9B-107D-3A69-DF33-832411EE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10" y="4876995"/>
            <a:ext cx="2543175" cy="15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B7E0DA-622A-7340-0FD3-ED9C8089E676}"/>
              </a:ext>
            </a:extLst>
          </p:cNvPr>
          <p:cNvSpPr txBox="1"/>
          <p:nvPr/>
        </p:nvSpPr>
        <p:spPr>
          <a:xfrm>
            <a:off x="6282710" y="5029395"/>
            <a:ext cx="497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Setinterval</a:t>
            </a:r>
            <a:r>
              <a:rPr lang="ko-KR" altLang="en-US" dirty="0"/>
              <a:t>을 통해</a:t>
            </a:r>
            <a:endParaRPr lang="en-US" altLang="ko-KR" dirty="0"/>
          </a:p>
          <a:p>
            <a:r>
              <a:rPr lang="en-US" altLang="ko-KR" dirty="0"/>
              <a:t>Draw </a:t>
            </a:r>
            <a:r>
              <a:rPr lang="ko-KR" altLang="en-US" dirty="0"/>
              <a:t>함수를 </a:t>
            </a:r>
            <a:r>
              <a:rPr lang="en-US" altLang="ko-KR" dirty="0"/>
              <a:t>10ms</a:t>
            </a:r>
            <a:r>
              <a:rPr lang="ko-KR" altLang="en-US" dirty="0"/>
              <a:t>마다 재실행하여</a:t>
            </a:r>
            <a:endParaRPr lang="en-US" altLang="ko-KR" dirty="0"/>
          </a:p>
          <a:p>
            <a:r>
              <a:rPr lang="ko-KR" altLang="en-US" dirty="0"/>
              <a:t>움직임이 </a:t>
            </a:r>
            <a:r>
              <a:rPr lang="ko-KR" altLang="en-US" dirty="0" err="1"/>
              <a:t>있을때</a:t>
            </a:r>
            <a:r>
              <a:rPr lang="ko-KR" altLang="en-US" dirty="0"/>
              <a:t> 화면이 업데이트 되도록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1E7777-C698-B54B-7DB1-E190EB591AF5}"/>
              </a:ext>
            </a:extLst>
          </p:cNvPr>
          <p:cNvSpPr/>
          <p:nvPr/>
        </p:nvSpPr>
        <p:spPr>
          <a:xfrm>
            <a:off x="1058978" y="4098692"/>
            <a:ext cx="4460978" cy="1261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7AAAB4A-B486-6C27-3B75-EB31AB34981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19956" y="4098692"/>
            <a:ext cx="762754" cy="630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C123C4-1C62-6C27-332F-3000EC786C81}"/>
              </a:ext>
            </a:extLst>
          </p:cNvPr>
          <p:cNvSpPr txBox="1"/>
          <p:nvPr/>
        </p:nvSpPr>
        <p:spPr>
          <a:xfrm>
            <a:off x="6425967" y="3783434"/>
            <a:ext cx="370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포탄의 </a:t>
            </a:r>
            <a:r>
              <a:rPr lang="ko-KR" altLang="en-US" dirty="0" err="1"/>
              <a:t>위치값을</a:t>
            </a:r>
            <a:r>
              <a:rPr lang="ko-KR" altLang="en-US" dirty="0"/>
              <a:t> 변경해주면서 포탄이 발사되도록 설정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CE11C1-A01B-B99C-A48B-C827EEE6D4F0}"/>
              </a:ext>
            </a:extLst>
          </p:cNvPr>
          <p:cNvSpPr/>
          <p:nvPr/>
        </p:nvSpPr>
        <p:spPr>
          <a:xfrm>
            <a:off x="1058978" y="2267304"/>
            <a:ext cx="4301587" cy="945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A637DD8-D009-1672-79E2-C18B0805DF7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360565" y="2740144"/>
            <a:ext cx="922145" cy="472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20412F-B290-4EC0-9004-A87836BB14A2}"/>
              </a:ext>
            </a:extLst>
          </p:cNvPr>
          <p:cNvSpPr txBox="1"/>
          <p:nvPr/>
        </p:nvSpPr>
        <p:spPr>
          <a:xfrm>
            <a:off x="6484690" y="2987841"/>
            <a:ext cx="400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탱크의 좌우 움직임</a:t>
            </a:r>
          </a:p>
        </p:txBody>
      </p:sp>
    </p:spTree>
    <p:extLst>
      <p:ext uri="{BB962C8B-B14F-4D97-AF65-F5344CB8AC3E}">
        <p14:creationId xmlns:p14="http://schemas.microsoft.com/office/powerpoint/2010/main" val="3273024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게임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DC1700-6B70-8A57-9EEB-5A5C6E7F2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74345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4AD233-6371-6AB0-EDE5-8F675FF866A3}"/>
              </a:ext>
            </a:extLst>
          </p:cNvPr>
          <p:cNvSpPr txBox="1"/>
          <p:nvPr/>
        </p:nvSpPr>
        <p:spPr>
          <a:xfrm>
            <a:off x="6096000" y="1690688"/>
            <a:ext cx="4823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미사일이 타겟에 명중했을 경우</a:t>
            </a:r>
            <a:endParaRPr lang="en-US" altLang="ko-KR" dirty="0"/>
          </a:p>
          <a:p>
            <a:r>
              <a:rPr lang="en-US" altLang="ko-KR" dirty="0"/>
              <a:t>Confirm</a:t>
            </a:r>
            <a:r>
              <a:rPr lang="ko-KR" altLang="en-US" dirty="0"/>
              <a:t> 실행하고 </a:t>
            </a:r>
            <a:r>
              <a:rPr lang="en-US" altLang="ko-KR" dirty="0"/>
              <a:t>true</a:t>
            </a:r>
            <a:r>
              <a:rPr lang="ko-KR" altLang="en-US" dirty="0"/>
              <a:t>가 </a:t>
            </a:r>
            <a:r>
              <a:rPr lang="ko-KR" altLang="en-US" dirty="0" err="1"/>
              <a:t>리턴되면</a:t>
            </a:r>
            <a:endParaRPr lang="en-US" altLang="ko-KR" dirty="0"/>
          </a:p>
          <a:p>
            <a:r>
              <a:rPr lang="en-US" altLang="ko-KR" dirty="0" err="1"/>
              <a:t>Location.reload</a:t>
            </a:r>
            <a:r>
              <a:rPr lang="en-US" altLang="ko-KR" dirty="0"/>
              <a:t>()</a:t>
            </a:r>
            <a:r>
              <a:rPr lang="ko-KR" altLang="en-US" dirty="0"/>
              <a:t>를 통해 페이지를 </a:t>
            </a:r>
            <a:r>
              <a:rPr lang="ko-KR" altLang="en-US" dirty="0" err="1"/>
              <a:t>새로고침한다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01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게임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4BD29-7735-A459-AFCF-1D69A8FD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10100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06106-28EF-69E5-EE3A-D170E7A9C149}"/>
              </a:ext>
            </a:extLst>
          </p:cNvPr>
          <p:cNvSpPr txBox="1"/>
          <p:nvPr/>
        </p:nvSpPr>
        <p:spPr>
          <a:xfrm>
            <a:off x="5922628" y="1761688"/>
            <a:ext cx="36711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키다운</a:t>
            </a:r>
            <a:r>
              <a:rPr lang="en-US" altLang="ko-KR" dirty="0"/>
              <a:t>, </a:t>
            </a:r>
            <a:r>
              <a:rPr lang="ko-KR" altLang="en-US" dirty="0" err="1"/>
              <a:t>키업</a:t>
            </a:r>
            <a:r>
              <a:rPr lang="ko-KR" altLang="en-US" dirty="0"/>
              <a:t> 이벤트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방향키 좌</a:t>
            </a:r>
            <a:r>
              <a:rPr lang="en-US" altLang="ko-KR" dirty="0"/>
              <a:t>,</a:t>
            </a:r>
            <a:r>
              <a:rPr lang="ko-KR" altLang="en-US" dirty="0"/>
              <a:t>우 </a:t>
            </a:r>
            <a:r>
              <a:rPr lang="en-US" altLang="ko-KR" dirty="0"/>
              <a:t>-&gt; </a:t>
            </a:r>
            <a:r>
              <a:rPr lang="ko-KR" altLang="en-US" dirty="0"/>
              <a:t>탱크 좌우 움직임</a:t>
            </a:r>
            <a:endParaRPr lang="en-US" altLang="ko-KR" dirty="0"/>
          </a:p>
          <a:p>
            <a:r>
              <a:rPr lang="ko-KR" altLang="en-US" dirty="0"/>
              <a:t>방향키 상</a:t>
            </a:r>
            <a:r>
              <a:rPr lang="en-US" altLang="ko-KR" dirty="0"/>
              <a:t>,</a:t>
            </a:r>
            <a:r>
              <a:rPr lang="ko-KR" altLang="en-US" dirty="0"/>
              <a:t>하 </a:t>
            </a:r>
            <a:r>
              <a:rPr lang="en-US" altLang="ko-KR" dirty="0"/>
              <a:t>-&gt; </a:t>
            </a:r>
            <a:r>
              <a:rPr lang="ko-KR" altLang="en-US" dirty="0"/>
              <a:t>캐논 각도 조절</a:t>
            </a:r>
            <a:endParaRPr lang="en-US" altLang="ko-KR" dirty="0"/>
          </a:p>
          <a:p>
            <a:r>
              <a:rPr lang="ko-KR" altLang="en-US" dirty="0"/>
              <a:t>스페이스바 </a:t>
            </a:r>
            <a:r>
              <a:rPr lang="en-US" altLang="ko-KR" dirty="0"/>
              <a:t>-&gt; </a:t>
            </a:r>
            <a:r>
              <a:rPr lang="ko-KR" altLang="en-US" dirty="0"/>
              <a:t>발사 강도 조절</a:t>
            </a:r>
          </a:p>
        </p:txBody>
      </p:sp>
    </p:spTree>
    <p:extLst>
      <p:ext uri="{BB962C8B-B14F-4D97-AF65-F5344CB8AC3E}">
        <p14:creationId xmlns:p14="http://schemas.microsoft.com/office/powerpoint/2010/main" val="218344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1AFB-250F-CD4E-43BF-A7ECB34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게임 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21BFB-4634-0E20-58E6-94DD37CCC86D}"/>
              </a:ext>
            </a:extLst>
          </p:cNvPr>
          <p:cNvSpPr txBox="1"/>
          <p:nvPr/>
        </p:nvSpPr>
        <p:spPr>
          <a:xfrm>
            <a:off x="838200" y="1690688"/>
            <a:ext cx="674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1.Setinterval </a:t>
            </a:r>
            <a:r>
              <a:rPr lang="ko-KR" altLang="en-US" dirty="0"/>
              <a:t>에서 </a:t>
            </a:r>
            <a:r>
              <a:rPr lang="en-US" altLang="ko-KR" dirty="0" err="1"/>
              <a:t>window.requestAnimationFrame</a:t>
            </a:r>
            <a:r>
              <a:rPr lang="en-US" altLang="ko-KR" dirty="0"/>
              <a:t> </a:t>
            </a:r>
            <a:r>
              <a:rPr lang="ko-KR" altLang="en-US" dirty="0"/>
              <a:t>함수로 변경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C0F5D-08B3-6A5D-952C-4A3D8EBA1555}"/>
              </a:ext>
            </a:extLst>
          </p:cNvPr>
          <p:cNvSpPr txBox="1"/>
          <p:nvPr/>
        </p:nvSpPr>
        <p:spPr>
          <a:xfrm>
            <a:off x="845845" y="2388675"/>
            <a:ext cx="5250155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requestAnimationFrame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564C9-7481-A84E-B6B9-C3E876FA56A0}"/>
              </a:ext>
            </a:extLst>
          </p:cNvPr>
          <p:cNvSpPr txBox="1"/>
          <p:nvPr/>
        </p:nvSpPr>
        <p:spPr>
          <a:xfrm>
            <a:off x="838200" y="3154261"/>
            <a:ext cx="11002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브라우저에게 수행하기 원하는 애니메이션을 알리고 다음 리페인트가 진행되기 전에</a:t>
            </a:r>
            <a:endParaRPr lang="en-US" altLang="ko-KR" dirty="0"/>
          </a:p>
          <a:p>
            <a:r>
              <a:rPr lang="ko-KR" altLang="en-US" dirty="0"/>
              <a:t>해당 애니메이션을 업데이트 하는 함수를 호출하게 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Setinterval</a:t>
            </a:r>
            <a:r>
              <a:rPr lang="en-US" altLang="ko-KR" dirty="0"/>
              <a:t> </a:t>
            </a:r>
            <a:r>
              <a:rPr lang="ko-KR" altLang="en-US" dirty="0"/>
              <a:t>은 내가 지정한 속도로 함수를 실행하고 </a:t>
            </a:r>
            <a:r>
              <a:rPr lang="en-US" altLang="ko-KR" dirty="0" err="1"/>
              <a:t>rAF</a:t>
            </a:r>
            <a:r>
              <a:rPr lang="ko-KR" altLang="en-US" dirty="0"/>
              <a:t>는 모니터 주사율에 따라 프레임 속도가 달라진다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28F8B-283A-B296-824C-50015621CAFE}"/>
              </a:ext>
            </a:extLst>
          </p:cNvPr>
          <p:cNvSpPr txBox="1"/>
          <p:nvPr/>
        </p:nvSpPr>
        <p:spPr>
          <a:xfrm>
            <a:off x="838200" y="4500766"/>
            <a:ext cx="4237057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cancelAnimationFrame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DCBEB-123B-E89D-3853-E9C57460EF63}"/>
              </a:ext>
            </a:extLst>
          </p:cNvPr>
          <p:cNvSpPr txBox="1"/>
          <p:nvPr/>
        </p:nvSpPr>
        <p:spPr>
          <a:xfrm>
            <a:off x="838200" y="5385606"/>
            <a:ext cx="796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발사하고 목표가 도달할 수 있는 끝 지점에 도달하면 </a:t>
            </a:r>
            <a:r>
              <a:rPr lang="en-US" altLang="ko-KR" dirty="0"/>
              <a:t>animation</a:t>
            </a:r>
            <a:r>
              <a:rPr lang="ko-KR" altLang="en-US" dirty="0"/>
              <a:t>을 종료한다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05012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125</TotalTime>
  <Words>1110</Words>
  <Application>Microsoft Office PowerPoint</Application>
  <PresentationFormat>와이드스크린</PresentationFormat>
  <Paragraphs>157</Paragraphs>
  <Slides>22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</vt:lpstr>
      <vt:lpstr>Candara</vt:lpstr>
      <vt:lpstr>Consolas</vt:lpstr>
      <vt:lpstr>Corbel</vt:lpstr>
      <vt:lpstr>Wingdings 3</vt:lpstr>
      <vt:lpstr>New_Education02</vt:lpstr>
      <vt:lpstr>Game Programming Canvas Game</vt:lpstr>
      <vt:lpstr>PowerPoint 프레젠테이션</vt:lpstr>
      <vt:lpstr>기존 게임 코드</vt:lpstr>
      <vt:lpstr>기존 게임 코드</vt:lpstr>
      <vt:lpstr>기존 게임 코드</vt:lpstr>
      <vt:lpstr>기존 게임 코드</vt:lpstr>
      <vt:lpstr>기존 게임 코드</vt:lpstr>
      <vt:lpstr>기존 게임 코드</vt:lpstr>
      <vt:lpstr>수정 게임 코드</vt:lpstr>
      <vt:lpstr>수정 게임 코드</vt:lpstr>
      <vt:lpstr>수정 게임 코드</vt:lpstr>
      <vt:lpstr>수정 게임 코드</vt:lpstr>
      <vt:lpstr>수정 게임 코드</vt:lpstr>
      <vt:lpstr>수정 게임 코드</vt:lpstr>
      <vt:lpstr>수정 게임 코드</vt:lpstr>
      <vt:lpstr>수정 게임 코드</vt:lpstr>
      <vt:lpstr>수정 게임 코드</vt:lpstr>
      <vt:lpstr>수정 게임 코드</vt:lpstr>
      <vt:lpstr>수정 게임 코드</vt:lpstr>
      <vt:lpstr>PowerPoint 프레젠테이션</vt:lpstr>
      <vt:lpstr>코드 참조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Canvas Game</dc:title>
  <dc:creator>이시원</dc:creator>
  <cp:lastModifiedBy>이시원</cp:lastModifiedBy>
  <cp:revision>2</cp:revision>
  <dcterms:created xsi:type="dcterms:W3CDTF">2022-11-16T05:16:24Z</dcterms:created>
  <dcterms:modified xsi:type="dcterms:W3CDTF">2022-11-16T07:21:45Z</dcterms:modified>
</cp:coreProperties>
</file>